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1"/>
  </p:notesMasterIdLst>
  <p:sldIdLst>
    <p:sldId id="969" r:id="rId3"/>
    <p:sldId id="1123" r:id="rId4"/>
    <p:sldId id="1294" r:id="rId5"/>
    <p:sldId id="1106" r:id="rId6"/>
    <p:sldId id="1337" r:id="rId7"/>
    <p:sldId id="1330" r:id="rId8"/>
    <p:sldId id="1332" r:id="rId9"/>
    <p:sldId id="1338" r:id="rId10"/>
    <p:sldId id="1333" r:id="rId11"/>
    <p:sldId id="1334" r:id="rId12"/>
    <p:sldId id="1343" r:id="rId13"/>
    <p:sldId id="1339" r:id="rId14"/>
    <p:sldId id="1331" r:id="rId15"/>
    <p:sldId id="1325" r:id="rId16"/>
    <p:sldId id="1344" r:id="rId17"/>
    <p:sldId id="1340" r:id="rId18"/>
    <p:sldId id="1312" r:id="rId19"/>
    <p:sldId id="1345" r:id="rId20"/>
    <p:sldId id="1341" r:id="rId21"/>
    <p:sldId id="1326" r:id="rId22"/>
    <p:sldId id="1346" r:id="rId23"/>
    <p:sldId id="1327" r:id="rId24"/>
    <p:sldId id="1324" r:id="rId25"/>
    <p:sldId id="1342" r:id="rId26"/>
    <p:sldId id="1323" r:id="rId27"/>
    <p:sldId id="1315" r:id="rId28"/>
    <p:sldId id="1347" r:id="rId29"/>
    <p:sldId id="133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第十二课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303341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既传基督是从死里复活了，怎么在你们中间有人说没有死人复活的事呢？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93158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弟兄们，我如今把先前所传给你们的福音告诉你们知道；这福音你们也领受了，又靠着站立得住，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并且你们若不是徒然相信，能以持守我所传给你们的，就必因这福音得救。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我当日所领受又传给你们的：第一，就是基督照圣经所说，为我们的罪死了，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而且埋葬了；又照圣经所说，第三天复活了，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你若口里认耶稣为主，心里信上帝叫他从死里复活，就必得救。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因为，人心里相信就可以称义，口里承认就可以得救。</a:t>
            </a:r>
          </a:p>
        </p:txBody>
      </p:sp>
    </p:spTree>
    <p:extLst>
      <p:ext uri="{BB962C8B-B14F-4D97-AF65-F5344CB8AC3E}">
        <p14:creationId xmlns:p14="http://schemas.microsoft.com/office/powerpoint/2010/main" val="334123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并且显给矶法看，然后显给十二使徒看；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后来一时显给五百多弟兄看，其中一大半到如今还在，却也有已经睡了的。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以后显给雅各看，再显给众使徒看，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末了也显给我看；我如同未到产期而生的人一般。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我原是使徒中最小的，不配称为使徒，因为我从前逼迫上帝的教会。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然而，我今日成了何等人，是蒙上帝的恩才成的，并且他所赐我的恩不是徒然的。我比众使徒格外劳苦；这原不是我，乃是上帝的恩与我同在。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不拘是我，是众使徒，我们如此传，你们也如此信了。</a:t>
            </a:r>
          </a:p>
        </p:txBody>
      </p:sp>
    </p:spTree>
    <p:extLst>
      <p:ext uri="{BB962C8B-B14F-4D97-AF65-F5344CB8AC3E}">
        <p14:creationId xmlns:p14="http://schemas.microsoft.com/office/powerpoint/2010/main" val="113321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375911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既传基督是从死里复活了，怎么在你们中间有人说没有死人复活的事呢？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若没有死人复活的事，基督也就没有复活了。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若基督没有复活，我们所传的便是枉然，你们所信的也是枉然；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并且明显我们是为上帝妄作见证的，因我们见证上帝是叫基督复活了。若死人真不复活，上帝也就没有叫基督复活了。</a:t>
            </a:r>
          </a:p>
        </p:txBody>
      </p:sp>
    </p:spTree>
    <p:extLst>
      <p:ext uri="{BB962C8B-B14F-4D97-AF65-F5344CB8AC3E}">
        <p14:creationId xmlns:p14="http://schemas.microsoft.com/office/powerpoint/2010/main" val="137410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因为死人若不复活，基督也就没有复活了。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基督若没有复活，你们的信便是徒然，你们仍在罪里。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就是在基督里睡了的人也灭亡了。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我们若靠基督只在今生有指望，就算比众人更可怜。</a:t>
            </a:r>
          </a:p>
        </p:txBody>
      </p:sp>
    </p:spTree>
    <p:extLst>
      <p:ext uri="{BB962C8B-B14F-4D97-AF65-F5344CB8AC3E}">
        <p14:creationId xmlns:p14="http://schemas.microsoft.com/office/powerpoint/2010/main" val="3316890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但要远避世俗的虚谈，因为这等人必进到更不敬虔的地步。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他们的话如同毒疮，越烂越大；其中有许米乃和腓理徒，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他们偏离了真道，说复活的事已过，就败坏好些人的信心。</a:t>
            </a:r>
          </a:p>
        </p:txBody>
      </p:sp>
    </p:spTree>
    <p:extLst>
      <p:ext uri="{BB962C8B-B14F-4D97-AF65-F5344CB8AC3E}">
        <p14:creationId xmlns:p14="http://schemas.microsoft.com/office/powerpoint/2010/main" val="382078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322530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但基督已经从死里复活，成为睡了之人初熟的果子。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死既是因一人而来，死人复活也是因一人而来。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在亚当里众人都死了；照样，在基督里众人也都要复活。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但各人是按着自己的次序复活：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初熟的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果子是基督；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以后，在他来的时候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，是那些属基督的。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15:24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再后，末期到了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，那时基督既将一切执政的、掌权的、有能的都毁灭了，就把国交与父上帝。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因为基督必要作王，等上帝把一切仇敌都放在他的脚下。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尽末了所毁灭的仇敌就是死。</a:t>
            </a:r>
          </a:p>
        </p:txBody>
      </p:sp>
    </p:spTree>
    <p:extLst>
      <p:ext uri="{BB962C8B-B14F-4D97-AF65-F5344CB8AC3E}">
        <p14:creationId xmlns:p14="http://schemas.microsoft.com/office/powerpoint/2010/main" val="1199582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帖撒罗尼迦前书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论到睡了的人，我们不愿意弟兄们不知道，恐怕你们忧伤，像那些没有指望的人一样。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我们若信耶稣死而复活了，那已经在耶稣里睡了的人，上帝也必将他们与耶稣一同带来。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我们现在照主的话告诉你们一件事：我们这活着还存留到主降临的人，断不能在那已经睡了的人之先。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因为主必亲自从天降临，有呼叫的声音和天使长的声音，又有上帝的号吹响；那在基督里死了的人必先复活。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以后我们这活着还存留的人必和他们一同被提到云里，在空中与主相遇。这样，我们就要和主永远同在。</a:t>
            </a:r>
          </a:p>
        </p:txBody>
      </p:sp>
    </p:spTree>
    <p:extLst>
      <p:ext uri="{BB962C8B-B14F-4D97-AF65-F5344CB8AC3E}">
        <p14:creationId xmlns:p14="http://schemas.microsoft.com/office/powerpoint/2010/main" val="425587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几个宝座，也有坐在上面的，并有审判的权柄赐给他们。我又看见那些因为给耶稣作见证，并为上帝之道被斩者的灵魂，和那没有拜过兽与兽像，也没有在额上和手上受过他印记之人的灵魂，他们都复活了，与基督一同作王一千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这是头一次的复活。（其余的死人还没有复活，直等那一千年完了。）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在头一次复活有分的有福了，圣洁了！第二次的死在他们身上没有权柄。他们必作上帝和基督的祭司，并要与基督一同作王一千年。</a:t>
            </a:r>
          </a:p>
        </p:txBody>
      </p:sp>
    </p:spTree>
    <p:extLst>
      <p:ext uri="{BB962C8B-B14F-4D97-AF65-F5344CB8AC3E}">
        <p14:creationId xmlns:p14="http://schemas.microsoft.com/office/powerpoint/2010/main" val="636709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2680679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因为经上说：「上帝叫万物都服在他的脚下。」既说万物都服了他，明显那叫万物服他的，不在其内了。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万物既服了他，那时子也要自己服那叫万物服他的，叫上帝在万物之上，为万物之主。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不然，那些为死人受洗的，将来怎样呢？若死人总不复活，因何为他们受洗呢？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我们又因何时刻冒险呢？</a:t>
            </a:r>
          </a:p>
        </p:txBody>
      </p:sp>
    </p:spTree>
    <p:extLst>
      <p:ext uri="{BB962C8B-B14F-4D97-AF65-F5344CB8AC3E}">
        <p14:creationId xmlns:p14="http://schemas.microsoft.com/office/powerpoint/2010/main" val="3615603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弟兄们，我在我主基督耶稣里，指着你们所夸的口极力地说，我是天天冒死。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我若当日像寻常人，在以弗所同野兽战斗，那于我有甚么益处呢？若死人不复活，我们就吃吃喝喝吧！因为明天要死了。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你们不要自欺；滥交是败坏善行。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你们要醒悟为善，不要犯罪，因为有人不认识上帝。我说这话是要叫你们羞愧。</a:t>
            </a:r>
          </a:p>
        </p:txBody>
      </p:sp>
    </p:spTree>
    <p:extLst>
      <p:ext uri="{BB962C8B-B14F-4D97-AF65-F5344CB8AC3E}">
        <p14:creationId xmlns:p14="http://schemas.microsoft.com/office/powerpoint/2010/main" val="179663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4201881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或有人问：「死人怎样复活，带着甚么身体来呢？」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无知的人哪，你所种的，若不死就不能生。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并且你所种的不是那将来的形体，不过是子粒，即如麦子，或是别样的谷。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但上帝随自己的意思给他一个形体，并叫各等子粒各有自己的形体。</a:t>
            </a:r>
          </a:p>
        </p:txBody>
      </p:sp>
    </p:spTree>
    <p:extLst>
      <p:ext uri="{BB962C8B-B14F-4D97-AF65-F5344CB8AC3E}">
        <p14:creationId xmlns:p14="http://schemas.microsoft.com/office/powerpoint/2010/main" val="612797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凡肉体各有不同：人是一样，兽又是一样，鸟又是一样，鱼又是一样。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有天上的形体，也有地上的形体；但天上形体的荣光是一样，地上形体的荣光又是一样。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日有日的荣光，月有月的荣光，星有星的荣光；这星和那星的荣光也有分别。</a:t>
            </a:r>
          </a:p>
        </p:txBody>
      </p:sp>
    </p:spTree>
    <p:extLst>
      <p:ext uri="{BB962C8B-B14F-4D97-AF65-F5344CB8AC3E}">
        <p14:creationId xmlns:p14="http://schemas.microsoft.com/office/powerpoint/2010/main" val="543572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死人复活也是这样：所种的是必朽坏的，复活的是不朽坏的；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所种的是羞辱的，复活的是荣耀的；所种的是软弱的，复活的是强壮的；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所种的是血气的身体，复活的是灵性的身体。若有血气的身体，也必有灵性的身体。</a:t>
            </a:r>
          </a:p>
        </p:txBody>
      </p:sp>
    </p:spTree>
    <p:extLst>
      <p:ext uri="{BB962C8B-B14F-4D97-AF65-F5344CB8AC3E}">
        <p14:creationId xmlns:p14="http://schemas.microsoft.com/office/powerpoint/2010/main" val="2752906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经上也是这样记着说：「首先的人亚当成了有灵的活人」；末后的亚当成了叫人活的灵。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但属灵的不在先，属血气的在先，以后才有属灵的。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头一个人是出于地，乃属土；第二个人是出于天。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那属土的怎样，凡属土的也就怎样；属天的怎样，凡属天的也就怎样。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我们既有属土的形状，将来也必有属天的形状。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弟兄们，我告诉你们说，血肉之体不能承受上帝的国，必朽坏的不能承受不朽坏的。</a:t>
            </a:r>
          </a:p>
        </p:txBody>
      </p:sp>
    </p:spTree>
    <p:extLst>
      <p:ext uri="{BB962C8B-B14F-4D97-AF65-F5344CB8AC3E}">
        <p14:creationId xmlns:p14="http://schemas.microsoft.com/office/powerpoint/2010/main" val="2284938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15:1-15:58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、基督复活是福音的两大核心要素之一。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、基督复活是信徒复活盼望的基础。	 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15:12-15:19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、了解复活的次序。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15:20-15:26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、明白复活的终极意义。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15:27-15:34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、认识复活后的身体。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15:35-15:50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、晓得复活时的奥秘。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15:51-15:58</a:t>
            </a:r>
          </a:p>
        </p:txBody>
      </p:sp>
    </p:spTree>
    <p:extLst>
      <p:ext uri="{BB962C8B-B14F-4D97-AF65-F5344CB8AC3E}">
        <p14:creationId xmlns:p14="http://schemas.microsoft.com/office/powerpoint/2010/main" val="372445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我如今把一件奥秘的事告诉你们：我们不是都要睡觉，乃是都要改变，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就在一霎时，眨眼之间，号筒末次吹响的时候。因号筒要响，死人要复活成为不朽坏的，我们也要改变。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这必朽坏的总要变成不朽坏的，这必死的总要变成不死的。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这必朽坏的既变成不朽坏的，这必死的既变成不死的，那时经上所记「死被得胜吞灭」的话就应验了。</a:t>
            </a:r>
          </a:p>
        </p:txBody>
      </p:sp>
    </p:spTree>
    <p:extLst>
      <p:ext uri="{BB962C8B-B14F-4D97-AF65-F5344CB8AC3E}">
        <p14:creationId xmlns:p14="http://schemas.microsoft.com/office/powerpoint/2010/main" val="4157008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死啊！你得胜的权势在哪里？死啊！你的毒钩在哪里？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死的毒钩就是罪，罪的权势就是律法。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感谢上帝，使我们藉着我们的主耶稣基督得胜。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所以，我亲爱的弟兄们，你们务要坚固，不可摇动，常常竭力多做主工；因为知道，你们的劳苦在主里面不是徒然的。</a:t>
            </a:r>
          </a:p>
        </p:txBody>
      </p:sp>
    </p:spTree>
    <p:extLst>
      <p:ext uri="{BB962C8B-B14F-4D97-AF65-F5344CB8AC3E}">
        <p14:creationId xmlns:p14="http://schemas.microsoft.com/office/powerpoint/2010/main" val="4137389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因为经上说：「上帝叫万物都服在他的脚下。」既说万物都服了他，明显那叫万物服他的，不在其内了。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万物既服了他，那时子也要自己服那叫万物服他的，叫上帝在万物之上，为万物之主。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你们不要自欺；滥交是败坏善行。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你们要醒悟为善，不要犯罪，因为有人不认识上帝。我说这话是要叫你们羞愧。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26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、相信耶稣基督的复活为什么对基督徒这么重要？我对此信心有多大？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、历史上耶稣复活的证据有哪些？哪一条对我是最重要的？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、我相信有一天自己要复活的把握有多大？这对我的人生态度和价值观会产生什么影响？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》16:1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81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39772</TotalTime>
  <Words>3459</Words>
  <Application>Microsoft Office PowerPoint</Application>
  <PresentationFormat>Widescreen</PresentationFormat>
  <Paragraphs>156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38</cp:revision>
  <dcterms:created xsi:type="dcterms:W3CDTF">2020-11-05T21:27:14Z</dcterms:created>
  <dcterms:modified xsi:type="dcterms:W3CDTF">2022-02-18T17:55:38Z</dcterms:modified>
</cp:coreProperties>
</file>